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6" r:id="rId6"/>
    <p:sldId id="275" r:id="rId7"/>
    <p:sldId id="267" r:id="rId8"/>
    <p:sldId id="268" r:id="rId9"/>
    <p:sldId id="269" r:id="rId10"/>
    <p:sldId id="271" r:id="rId11"/>
    <p:sldId id="270" r:id="rId12"/>
    <p:sldId id="272" r:id="rId13"/>
    <p:sldId id="276" r:id="rId14"/>
    <p:sldId id="273" r:id="rId15"/>
    <p:sldId id="277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7108" autoAdjust="0"/>
  </p:normalViewPr>
  <p:slideViewPr>
    <p:cSldViewPr snapToGrid="0">
      <p:cViewPr varScale="1">
        <p:scale>
          <a:sx n="66" d="100"/>
          <a:sy n="66" d="100"/>
        </p:scale>
        <p:origin x="1099" y="48"/>
      </p:cViewPr>
      <p:guideLst/>
    </p:cSldViewPr>
  </p:slideViewPr>
  <p:notesTextViewPr>
    <p:cViewPr>
      <p:scale>
        <a:sx n="1" d="1"/>
        <a:sy n="1" d="1"/>
      </p:scale>
      <p:origin x="0" y="-66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80F73-9AFE-4E71-BC3A-1ACE43AEE9F0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7C67C-B1F4-44A9-B8E8-0EEA5582760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801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Bef>
                <a:spcPts val="200"/>
              </a:spcBef>
              <a:spcAft>
                <a:spcPts val="800"/>
              </a:spcAft>
            </a:pPr>
            <a:r>
              <a:rPr lang="en-NZ" sz="16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Arial Black" panose="020B0A04020102020204" pitchFamily="34" charset="0"/>
                <a:cs typeface="Times New Roman" panose="02020603050405020304" pitchFamily="18" charset="0"/>
              </a:rPr>
              <a:t>Requirement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advertise upcoming concerts.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get more audience for the concerts with donations.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inform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notify information to current members and to attract more members.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appeal past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succeed the grant application and to attract more members.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200"/>
              </a:spcBef>
              <a:spcAft>
                <a:spcPts val="800"/>
              </a:spcAft>
            </a:pPr>
            <a:r>
              <a:rPr lang="en-NZ" sz="16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Video or audio by one of UYO’s own performance.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Featuring </a:t>
            </a:r>
            <a:r>
              <a:rPr lang="en-NZ" sz="1200" dirty="0" err="1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facebook</a:t>
            </a: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logo to jump </a:t>
            </a:r>
            <a:r>
              <a:rPr lang="en-NZ" sz="1200" dirty="0" err="1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facebook</a:t>
            </a: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page.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Have members only corner for informing notice and member list. 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Image gallery to appeal past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Have emailing feature on the Web page (pending).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375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Login page, members are welcome to login and get more information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969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Notice page, members get more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2815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Member page, members can get the information of membership listed and can add/edit the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27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Instrument page, administrator can add/edit the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2255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Year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School Year page, administrator can add/edit the information.</a:t>
            </a:r>
            <a:endParaRPr kumimoji="0" lang="ja-JP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7563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relationship pf each page is as above.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10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 latinLnBrk="1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Audience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General public who loves classical/orchestral music to attend the concerts.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Mainly secondary school students, their parents/guardians, and music teachers for getting prospect members.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General public and grant provider who oversees young people’s activity for providing grant / sponsoring / donation.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109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page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United Youth Orchestra’s home page, which the first page that visitors will see, being their first impression of the group. There is a brief description of what the group provides and offer to the members and visitors.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519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About Us page, it provides the group’s history and activity.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674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About Us page, it provides the group’s history and activity.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881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Event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Next Event page, it provides information of next event in general.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308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Gallery / Music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Gallery / Music page, it provides information of past activities.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023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Contact Us page, it provides information of how to apply and contact us.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88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Register page, members are welcome to register and get more information.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93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80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019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63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17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797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2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713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72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138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969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79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NZ" sz="6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pages for</a:t>
            </a:r>
            <a:br>
              <a:rPr lang="en-NZ" sz="6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NZ" sz="5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Youth Orchestra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CDD42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r"/>
            <a:r>
              <a:rPr lang="en-NZ" sz="4800" dirty="0" err="1">
                <a:solidFill>
                  <a:srgbClr val="1B1B1B"/>
                </a:solidFill>
              </a:rPr>
              <a:t>Yoshiki</a:t>
            </a:r>
            <a:r>
              <a:rPr lang="en-NZ" sz="4800" dirty="0">
                <a:solidFill>
                  <a:srgbClr val="1B1B1B"/>
                </a:solidFill>
              </a:rPr>
              <a:t> Tatsumi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rgbClr val="93963D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75851" y="2612676"/>
            <a:ext cx="996395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3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335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23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Register page, members are welcome to register.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0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1335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6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Login page, members are welcome to login and get more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8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34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" r="1" b="198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Notice page, members get more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3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447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8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Member page, members can get the information of membership listed and can add/edit the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1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1547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0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Instrument page, administrator can add/edit the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ja-JP" altLang="ja-JP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1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7516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Year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0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School Year page, administrator can add/edit the information.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ja-JP" sz="50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ja-JP" altLang="ja-JP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589" y="5625296"/>
            <a:ext cx="8743753" cy="648182"/>
          </a:xfrm>
        </p:spPr>
        <p:txBody>
          <a:bodyPr>
            <a:normAutofit/>
          </a:bodyPr>
          <a:lstStyle/>
          <a:p>
            <a:pPr lvl="0"/>
            <a:r>
              <a:rPr lang="en-US" altLang="ja-JP" dirty="0"/>
              <a:t>The relationship pf each page is as above.</a:t>
            </a:r>
            <a:endParaRPr lang="ja-JP" altLang="ja-JP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0285" y="1528866"/>
            <a:ext cx="8688812" cy="41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89" y="539547"/>
            <a:ext cx="7292126" cy="5469095"/>
          </a:xfrm>
          <a:prstGeom prst="rect">
            <a:avLst/>
          </a:prstGeom>
        </p:spPr>
      </p:pic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08E0D54-1A71-46F7-865A-140782F31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20" y="539547"/>
            <a:ext cx="1640584" cy="26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9392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0" r="10119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United Youth Orchestra</a:t>
            </a:r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a community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    orchestra for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    young people</a:t>
            </a:r>
          </a:p>
          <a:p>
            <a:pPr marL="0" indent="0">
              <a:buNone/>
            </a:pPr>
            <a:endParaRPr lang="en-US" altLang="ja-JP" kern="0" dirty="0">
              <a:solidFill>
                <a:srgbClr val="FFFFFF"/>
              </a:solidFill>
              <a:latin typeface="Arial" panose="020B0604020202020204" pitchFamily="34" charset="0"/>
              <a:ea typeface="ＭＳ ゴシック" panose="020B0609070205080204" pitchFamily="49" charset="-128"/>
            </a:endParaRP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1819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3E439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4655" y="2667954"/>
            <a:ext cx="2426558" cy="36352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3E439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38970" y="3335341"/>
            <a:ext cx="3067358" cy="23005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                                                          </a:t>
            </a:r>
          </a:p>
          <a:p>
            <a:endParaRPr lang="en-N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public                                 Young students</a:t>
            </a:r>
          </a:p>
        </p:txBody>
      </p:sp>
    </p:spTree>
    <p:extLst>
      <p:ext uri="{BB962C8B-B14F-4D97-AF65-F5344CB8AC3E}">
        <p14:creationId xmlns:p14="http://schemas.microsoft.com/office/powerpoint/2010/main" val="346711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D372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1" b="6270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This is United Youth Orchestra’s home page, which the first page that visitors will see, being their first impression of the group. There is a brief description of what the group provides and offer to the members and visitors.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D36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r="1" b="591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On the About Us page, it provides the group’s history and activity.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7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696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8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Our Policy page, it provides UYO’s Policy.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2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E37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" r="1" b="275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Next Event page, it provides information of next event in general.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2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C3E4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/ Music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62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On the Gallery / Music page, it provides information of past activities.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6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E372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" r="1" b="460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Contact Us page, it provides information of how to apply and contact us.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8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653</Words>
  <Application>Microsoft Office PowerPoint</Application>
  <PresentationFormat>ワイド画面</PresentationFormat>
  <Paragraphs>99</Paragraphs>
  <Slides>17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游明朝</vt:lpstr>
      <vt:lpstr>Arial</vt:lpstr>
      <vt:lpstr>Calibri</vt:lpstr>
      <vt:lpstr>Calibri Light</vt:lpstr>
      <vt:lpstr>Wingdings</vt:lpstr>
      <vt:lpstr>Office Theme</vt:lpstr>
      <vt:lpstr>Web pages for United Youth Orchestra </vt:lpstr>
      <vt:lpstr>Introduction</vt:lpstr>
      <vt:lpstr>Planning</vt:lpstr>
      <vt:lpstr>Home page</vt:lpstr>
      <vt:lpstr>About Us</vt:lpstr>
      <vt:lpstr>Our Policy</vt:lpstr>
      <vt:lpstr>Next Event</vt:lpstr>
      <vt:lpstr>Gallery / Music</vt:lpstr>
      <vt:lpstr>Contact Us</vt:lpstr>
      <vt:lpstr>Register</vt:lpstr>
      <vt:lpstr>Login</vt:lpstr>
      <vt:lpstr>Notice</vt:lpstr>
      <vt:lpstr>Member</vt:lpstr>
      <vt:lpstr>Instrument</vt:lpstr>
      <vt:lpstr>School Year</vt:lpstr>
      <vt:lpstr>Summary</vt:lpstr>
      <vt:lpstr>PowerPoint プレゼンテーション</vt:lpstr>
    </vt:vector>
  </TitlesOfParts>
  <Company>Wintec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</dc:title>
  <dc:creator>Yoshiki Tatsumi</dc:creator>
  <cp:lastModifiedBy>Yoshi Tatsumi</cp:lastModifiedBy>
  <cp:revision>79</cp:revision>
  <dcterms:created xsi:type="dcterms:W3CDTF">2018-05-14T23:21:50Z</dcterms:created>
  <dcterms:modified xsi:type="dcterms:W3CDTF">2021-02-10T22:55:49Z</dcterms:modified>
</cp:coreProperties>
</file>